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575E"/>
    <a:srgbClr val="C008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26DFA7-6F32-405B-A160-CE2D9465A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D34BE85-A8CD-48F7-997E-F752F43CD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AF40D7-D4B2-4BED-BAE0-0D18512B1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12CA-01BE-428D-8240-2C73B9A17643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E15B12-02D1-40B6-9633-96DFDD987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E78F75-A381-4A48-9E05-01FB217CA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EB88-33C5-47D0-B236-906C6348E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70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741DDD-8760-4FA4-ADDF-6F68DAFB1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0E9654-58CA-4B2C-8BAA-B47CE800B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A9B97E-0863-4783-90E6-AE8A8B043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12CA-01BE-428D-8240-2C73B9A17643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3A1237-184C-49CD-AFDE-8CF8608A4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57E14F-DC5A-4F74-8EE3-FF4300E35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EB88-33C5-47D0-B236-906C6348E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33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6C984E4-0B9F-4770-BD21-FD86BE8B84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1C430DB-5155-4BCE-83BA-D4F0D97CC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6D7F68-DD77-480E-9911-5AEF32A6A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12CA-01BE-428D-8240-2C73B9A17643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DB55FE-7B3B-41EA-9F62-012017A6C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AF0541-751D-41C6-9345-D7340D94C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EB88-33C5-47D0-B236-906C6348E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212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B028F-400B-4E4B-90CE-62543F08C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0198DA-C97D-4B34-8094-64DDDFDB8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4191C5-77D2-4E78-88EA-1717DC5BF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12CA-01BE-428D-8240-2C73B9A17643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1BB2D6-56A2-4CC9-B350-0B3A65672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E042EE-52AF-4A5C-9EF6-0C9114E86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EB88-33C5-47D0-B236-906C6348E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07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F656DD-38E6-4711-BF5C-5E448C95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97EFD1E-4ED8-480A-AE37-811F3E296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C56826-8F10-494D-9E26-DE0F9BF64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12CA-01BE-428D-8240-2C73B9A17643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29A2F6-9686-4CEE-A3A8-DE8B42C90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BA6D0B-25E2-4A26-9DA5-6341A8BB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EB88-33C5-47D0-B236-906C6348E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719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868F5A-9A7C-431A-AE06-E14FAD22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F8EC39-01C1-4097-AD2F-5CDEE9D27F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4AC5C0-FF90-438F-A0D7-608026437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B17ACD-1130-4B75-8629-B03333807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12CA-01BE-428D-8240-2C73B9A17643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99248D-0879-4913-B759-F5EA27B91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AA55E2-E88A-46F7-BF15-6576F861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EB88-33C5-47D0-B236-906C6348E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860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328315-37CC-4314-83E8-5C5C4FD51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9515FD6-A508-466E-824C-B0231F231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676001-006C-484E-A9CF-71711CF25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DCADC51-4D37-4482-8099-859F8C17B2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8610018-8371-4551-80B4-7C6DF1AD6C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80281E3-F6A6-4437-8975-9F686A182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12CA-01BE-428D-8240-2C73B9A17643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B674996-7950-4B67-B835-0267FE72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DAF7AA9-FC83-4593-9FE5-B0855AB36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EB88-33C5-47D0-B236-906C6348E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50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8E7F60-C369-4010-B80E-815E610D7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9FAEDB-A76F-4300-B101-EB7C60B8F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12CA-01BE-428D-8240-2C73B9A17643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63B485D-826C-4194-AF89-F67801E8B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6EDC90C-5D3E-46F8-886B-90E5D753A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EB88-33C5-47D0-B236-906C6348E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5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E0DCD19-A9C3-46AA-A34F-15F0E2BC6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12CA-01BE-428D-8240-2C73B9A17643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DD21159-DAE1-4E6A-9EE9-7026CB3C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E979875-CB1D-4015-8A24-29175492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EB88-33C5-47D0-B236-906C6348E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43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80D98-D79A-4E8C-B1BA-0079A79E4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CCF306-C327-4723-B971-213143797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F7DB60-E318-4DA3-B57D-12D4C2168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FF529F-5D7A-4B03-B840-3B8DDA25C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12CA-01BE-428D-8240-2C73B9A17643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CFFE4C-AEE5-4A96-8B8E-89538EF4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60611D-6BDF-4A1D-B571-32634C269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EB88-33C5-47D0-B236-906C6348E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05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B00453-E14A-43E4-A514-8A3B3742A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B9824B7-22AB-4637-A3E8-0EFEF33A0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A0879FA-8F62-4F1C-A5B7-F894011A8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7C8982-36A6-4EBF-87AD-642DA43CC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12CA-01BE-428D-8240-2C73B9A17643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FC19E7-E3FD-4FDD-B46F-11469515B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210854-9ACE-41AE-B3DA-B8B956063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EEB88-33C5-47D0-B236-906C6348E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38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C799B8-542E-468B-9FD5-85E857828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254BF4-D6DD-4DFE-8F5A-AA2A7B43C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51FCFD-8805-4520-B0D8-BF7829DED5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812CA-01BE-428D-8240-2C73B9A17643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E22E5C-7CE7-4324-B518-215C43563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5D062D-5FB0-4CD2-AB37-5D221E0440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EEB88-33C5-47D0-B236-906C6348E8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05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>
            <a:extLst>
              <a:ext uri="{FF2B5EF4-FFF2-40B4-BE49-F238E27FC236}">
                <a16:creationId xmlns:a16="http://schemas.microsoft.com/office/drawing/2014/main" id="{4FC5F785-04E6-4216-B675-209C1B2809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136" y="3992540"/>
            <a:ext cx="11337728" cy="2387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4400" b="1" i="1" dirty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НАЗВАНИЕ ПРОЕКТА</a:t>
            </a:r>
            <a:br>
              <a:rPr lang="ru-RU" sz="4400" b="1" i="1" dirty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br>
              <a:rPr lang="ru-RU" sz="4400" b="1" i="1" dirty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4400" b="1" i="1" dirty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регион, город</a:t>
            </a:r>
            <a:br>
              <a:rPr lang="ru-RU" sz="4400" b="1" i="1" dirty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4400" b="1" i="1" dirty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медицинская организация, отделение</a:t>
            </a:r>
            <a:br>
              <a:rPr lang="ru-RU" sz="4400" b="1" i="1" dirty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4400" b="1" i="1" dirty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ФИО участника (полностью)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FF852B-74E3-49DA-A00E-1CECBB08F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136" y="1671660"/>
            <a:ext cx="11192050" cy="107154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600" b="1" dirty="0"/>
              <a:t>Конкурс "Звезды гериатрии" для медицинских сестер  (личное первенство)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b="1" dirty="0"/>
              <a:t>«Описание клинического случая в виде презентации с описанием сестринского подхода к гериатрическим проблемам пациента»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F4FD68D-78B1-40F0-8D03-FD70D3C518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17" t="16931" r="16459" b="13630"/>
          <a:stretch/>
        </p:blipFill>
        <p:spPr>
          <a:xfrm>
            <a:off x="427136" y="719584"/>
            <a:ext cx="582012" cy="602081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4E73587-15B4-41D4-BFC4-2050AA066C3C}"/>
              </a:ext>
            </a:extLst>
          </p:cNvPr>
          <p:cNvSpPr/>
          <p:nvPr/>
        </p:nvSpPr>
        <p:spPr>
          <a:xfrm>
            <a:off x="1133254" y="759218"/>
            <a:ext cx="25137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ФГАОУ ВО РНИМУ им. Н.И. Пирогова Минздрава России</a:t>
            </a:r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B04F2543-3ED4-49B0-8E4F-AA2AA11EB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916" y="759218"/>
            <a:ext cx="582013" cy="58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57E9798-9191-4633-B90F-B199C8679F0A}"/>
              </a:ext>
            </a:extLst>
          </p:cNvPr>
          <p:cNvSpPr/>
          <p:nvPr/>
        </p:nvSpPr>
        <p:spPr>
          <a:xfrm>
            <a:off x="4167964" y="677938"/>
            <a:ext cx="36257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ОСП Российский геронтологический научно-клинический центр ФГАОУ ВО РНИМУ им. Н.И. Пирогова Минздрава России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9F9BE8-C21A-471E-A5DD-2F910BE34A32}"/>
              </a:ext>
            </a:extLst>
          </p:cNvPr>
          <p:cNvSpPr txBox="1"/>
          <p:nvPr/>
        </p:nvSpPr>
        <p:spPr>
          <a:xfrm>
            <a:off x="8015824" y="860741"/>
            <a:ext cx="374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kern="1200" dirty="0">
                <a:solidFill>
                  <a:schemeClr val="accent3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МЕСТО РАЗМЕЩЕНИЯ ЛОГОТИПА  И НАЗВАНИЯ </a:t>
            </a:r>
            <a:r>
              <a:rPr lang="ru-RU" sz="1200" b="1" i="1" dirty="0">
                <a:solidFill>
                  <a:schemeClr val="accent3">
                    <a:lumMod val="75000"/>
                  </a:schemeClr>
                </a:solidFill>
              </a:rPr>
              <a:t>ОБРАЗОВАТЕЛЬНОЙ </a:t>
            </a:r>
            <a:r>
              <a:rPr lang="ru-RU" sz="1200" b="1" i="1" kern="1200" dirty="0">
                <a:solidFill>
                  <a:schemeClr val="accent3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2315442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A34ED34-6556-4E2E-B74B-656E5C8996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758" y="796315"/>
            <a:ext cx="7278642" cy="1016719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rgbClr val="36575E"/>
                </a:solidFill>
              </a:rPr>
              <a:t>ОПИСАНИЕ ПРОЕКТА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3395061-6F54-41F8-BB02-4E486291D19C}"/>
              </a:ext>
            </a:extLst>
          </p:cNvPr>
          <p:cNvSpPr/>
          <p:nvPr/>
        </p:nvSpPr>
        <p:spPr>
          <a:xfrm>
            <a:off x="493758" y="2372993"/>
            <a:ext cx="7657014" cy="1128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ПРЕЗЕНТАЦИЯ ДОЛЖНА СОДЕРЖАТЬ НЕ БОЛЕЕ 30 СЛАЙДОВ.</a:t>
            </a:r>
          </a:p>
          <a:p>
            <a:pPr>
              <a:spcAft>
                <a:spcPts val="800"/>
              </a:spcAft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УЧАСТНИКИК САМОСТОЯТЕЛЬНО ОПИСЫВАЮТ КЛИНИЧЕСКИЙ СЛУЧАЙ</a:t>
            </a:r>
          </a:p>
          <a:p>
            <a:pPr>
              <a:spcAft>
                <a:spcPts val="800"/>
              </a:spcAft>
            </a:pP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В ПРЕЗЕНТАЦИИ ПРИВЕТСТВУЮТСЯ ФОТО, СХЕМЫ, ВИДЕО И ДР.</a:t>
            </a:r>
          </a:p>
        </p:txBody>
      </p:sp>
    </p:spTree>
    <p:extLst>
      <p:ext uri="{BB962C8B-B14F-4D97-AF65-F5344CB8AC3E}">
        <p14:creationId xmlns:p14="http://schemas.microsoft.com/office/powerpoint/2010/main" val="41235438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108</Words>
  <Application>Microsoft Office PowerPoint</Application>
  <PresentationFormat>Широкоэкранный</PresentationFormat>
  <Paragraphs>10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НАЗВАНИЕ ПРОЕКТА  регион, город медицинская организация, отделение ФИО участника (полностью)</vt:lpstr>
      <vt:lpstr>ОПИСАНИЕ ПРОЕКТА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PO05</dc:creator>
  <cp:lastModifiedBy>PO05</cp:lastModifiedBy>
  <cp:revision>20</cp:revision>
  <dcterms:created xsi:type="dcterms:W3CDTF">2025-03-03T08:48:08Z</dcterms:created>
  <dcterms:modified xsi:type="dcterms:W3CDTF">2025-03-04T14:30:09Z</dcterms:modified>
</cp:coreProperties>
</file>